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5" r:id="rId2"/>
    <p:sldId id="297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B94015-48BA-4FFF-AB03-933DC8BC5007}" type="datetimeFigureOut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9B37FD-ED6A-4924-A748-21BD58F09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FDFD-2DA5-4759-9900-94809F1DB097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2534-ED3A-4652-9DAF-46937F341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2621-A68C-4D1B-A0AE-7E6F8F5CB6EB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165A-5641-45DC-ADAB-9EBE78F92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D968-D312-4A7C-85C0-318E08E7A016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7461-68FF-4013-88E4-B6E66AF7E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E7A1-03BA-42BE-8922-33EA8F996D8D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2DBF-C18E-4C99-B5DC-A9B688C1D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98E2-731F-4789-845E-E73A4966591F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3A24-18EC-40CF-80B5-D2791A13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5D41-D0AE-4FAD-B446-337B2E27543C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EAD4-87CF-4F86-969B-FF60BBA4F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B8D0-A77C-4F71-91EB-B823473BCC41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3C4C-AEE8-4BB8-A91B-E7AF3B43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BF8A-41B5-4163-9F34-8E9A4F5C8598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0AD9-1DFF-421A-BDE2-97EEF367F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0E16-3763-47EF-9CAE-451A7760E2A9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CD14-CECD-49D8-BE69-D29306622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2D3C-C8D4-4416-ACF7-49302D39A44F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8214-C79C-4C2B-A0A0-CC250F5AD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5421-D028-4DAD-878C-9487D9EC0087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C4C2-3527-42A7-AEB5-DCE09E96D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F42F1A-D989-46ED-953E-57ABB89BEEAD}" type="datetime1">
              <a:rPr lang="ru-RU"/>
              <a:pPr>
                <a:defRPr/>
              </a:pPr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F698A-D197-43B2-8EB4-AEEA74360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-20638" y="0"/>
            <a:ext cx="91646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Механизированная парковка в виде 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стеллажа с пазловым принципом установки автомобилей на хранение</a:t>
            </a:r>
          </a:p>
        </p:txBody>
      </p:sp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215900" y="400526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Коэффициент уплотнения – 3,6 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(29 автомобилей на площади 8 машиномест)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4702175"/>
          <a:ext cx="864096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/>
                  </a:extLst>
                </a:gridCol>
                <a:gridCol w="2880320">
                  <a:extLst>
                    <a:ext uri="{9D8B030D-6E8A-4147-A177-3AD203B41FA5}"/>
                  </a:extLst>
                </a:gridCol>
                <a:gridCol w="2880320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обустройства  паркинга на 29 ТС,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содержания в год, 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в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(30руб/час)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11 600 000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1 140 000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3 750 000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090" name="Рисунок 12"/>
          <p:cNvPicPr>
            <a:picLocks noChangeAspect="1"/>
          </p:cNvPicPr>
          <p:nvPr/>
        </p:nvPicPr>
        <p:blipFill>
          <a:blip r:embed="rId2" cstate="print"/>
          <a:srcRect l="5669" r="2026"/>
          <a:stretch>
            <a:fillRect/>
          </a:stretch>
        </p:blipFill>
        <p:spPr bwMode="auto">
          <a:xfrm>
            <a:off x="4787900" y="1393825"/>
            <a:ext cx="4105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Заголовок 1"/>
          <p:cNvSpPr txBox="1">
            <a:spLocks/>
          </p:cNvSpPr>
          <p:nvPr/>
        </p:nvSpPr>
        <p:spPr bwMode="auto">
          <a:xfrm>
            <a:off x="4541838" y="4005263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Пример внешнего оформления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4A289-1B01-497D-890E-9C3A17CB1E8D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093" name="TextBox 2"/>
          <p:cNvSpPr txBox="1">
            <a:spLocks noChangeArrowheads="1"/>
          </p:cNvSpPr>
          <p:nvPr/>
        </p:nvSpPr>
        <p:spPr bwMode="auto">
          <a:xfrm>
            <a:off x="-34925" y="6126163"/>
            <a:ext cx="9178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Срок окупаемости одного паркинга –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лет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(100% заполняемость, 12 часов работы)</a:t>
            </a:r>
            <a:endPara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4" name="Picture 2" descr="D:\Dropbox\Проекты 2018\PARKING-2015\Тамаров и Ебург Ко. МПК\ПРОИЗВОДСТВО\s100.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1571625"/>
            <a:ext cx="544512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-20638" y="0"/>
            <a:ext cx="91646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Механизированная парковка в виде 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стеллажа с пазловым принципом установки автомобилей на хранение</a:t>
            </a:r>
          </a:p>
        </p:txBody>
      </p:sp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215900" y="400526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Коэффициент уплотнения – 3,6 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(29 автомобилей на площади 8 машиномест)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4702175"/>
          <a:ext cx="864096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/>
                  </a:extLst>
                </a:gridCol>
                <a:gridCol w="2880320">
                  <a:extLst>
                    <a:ext uri="{9D8B030D-6E8A-4147-A177-3AD203B41FA5}"/>
                  </a:extLst>
                </a:gridCol>
                <a:gridCol w="2880320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обустройства  паркинга на 29 ТС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содержания в год, 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в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(30руб/час)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114" name="Рисунок 12"/>
          <p:cNvPicPr>
            <a:picLocks noChangeAspect="1"/>
          </p:cNvPicPr>
          <p:nvPr/>
        </p:nvPicPr>
        <p:blipFill>
          <a:blip r:embed="rId2" cstate="print"/>
          <a:srcRect l="5669" r="2026"/>
          <a:stretch>
            <a:fillRect/>
          </a:stretch>
        </p:blipFill>
        <p:spPr bwMode="auto">
          <a:xfrm>
            <a:off x="4787900" y="1393825"/>
            <a:ext cx="4105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Заголовок 1"/>
          <p:cNvSpPr txBox="1">
            <a:spLocks/>
          </p:cNvSpPr>
          <p:nvPr/>
        </p:nvSpPr>
        <p:spPr bwMode="auto">
          <a:xfrm>
            <a:off x="4541838" y="4005263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Пример внешнего оформления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A20B5-8089-4916-8DF1-68122EB9414B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117" name="TextBox 2"/>
          <p:cNvSpPr txBox="1">
            <a:spLocks noChangeArrowheads="1"/>
          </p:cNvSpPr>
          <p:nvPr/>
        </p:nvSpPr>
        <p:spPr bwMode="auto">
          <a:xfrm>
            <a:off x="-34925" y="6126163"/>
            <a:ext cx="9178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Срок окупаемости системы 10 паркингов – </a:t>
            </a:r>
            <a:r>
              <a:rPr 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лет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(100% заполняемость, 12 часов работы)</a:t>
            </a:r>
            <a:endParaRPr lang="ru-RU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8" name="Picture 2" descr="D:\Dropbox\Проекты 2018\PARKING-2015\Тамаров и Ебург Ко. МПК\ПРОИЗВОДСТВО\s100.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1571625"/>
            <a:ext cx="544512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143</Words>
  <Application>Microsoft Office PowerPoint</Application>
  <PresentationFormat>Экран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98</cp:revision>
  <dcterms:created xsi:type="dcterms:W3CDTF">2015-05-26T10:05:25Z</dcterms:created>
  <dcterms:modified xsi:type="dcterms:W3CDTF">2019-06-21T10:24:44Z</dcterms:modified>
</cp:coreProperties>
</file>